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notesMasterIdLst>
    <p:notesMasterId r:id="rId43"/>
  </p:notesMasterIdLst>
  <p:sldIdLst>
    <p:sldId id="256" r:id="rId2"/>
    <p:sldId id="269" r:id="rId3"/>
    <p:sldId id="270" r:id="rId4"/>
    <p:sldId id="30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11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315" r:id="rId4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7" d="100"/>
          <a:sy n="77" d="100"/>
        </p:scale>
        <p:origin x="-3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A79BEEA-952E-44FC-A864-2B8CC0F5AD4A}" type="datetimeFigureOut">
              <a:rPr lang="ar-SA" smtClean="0"/>
              <a:pPr/>
              <a:t>07/08/1432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52F4B3-7FD7-4692-84AF-E53C2DC35E8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2F4B3-7FD7-4692-84AF-E53C2DC35E8B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BCB4-866E-41FB-9E95-142CB8C583B7}" type="datetimeFigureOut">
              <a:rPr lang="ar-SA" smtClean="0"/>
              <a:pPr/>
              <a:t>07/08/1432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7A4-4FF3-4585-B4C9-8695662884E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BCB4-866E-41FB-9E95-142CB8C583B7}" type="datetimeFigureOut">
              <a:rPr lang="ar-SA" smtClean="0"/>
              <a:pPr/>
              <a:t>07/08/1432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7A4-4FF3-4585-B4C9-8695662884E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BCB4-866E-41FB-9E95-142CB8C583B7}" type="datetimeFigureOut">
              <a:rPr lang="ar-SA" smtClean="0"/>
              <a:pPr/>
              <a:t>07/08/1432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7A4-4FF3-4585-B4C9-8695662884E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BCB4-866E-41FB-9E95-142CB8C583B7}" type="datetimeFigureOut">
              <a:rPr lang="ar-SA" smtClean="0"/>
              <a:pPr/>
              <a:t>07/08/1432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7A4-4FF3-4585-B4C9-8695662884E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BCB4-866E-41FB-9E95-142CB8C583B7}" type="datetimeFigureOut">
              <a:rPr lang="ar-SA" smtClean="0"/>
              <a:pPr/>
              <a:t>07/08/1432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7A4-4FF3-4585-B4C9-8695662884E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BCB4-866E-41FB-9E95-142CB8C583B7}" type="datetimeFigureOut">
              <a:rPr lang="ar-SA" smtClean="0"/>
              <a:pPr/>
              <a:t>07/08/1432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7A4-4FF3-4585-B4C9-8695662884E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BCB4-866E-41FB-9E95-142CB8C583B7}" type="datetimeFigureOut">
              <a:rPr lang="ar-SA" smtClean="0"/>
              <a:pPr/>
              <a:t>07/08/1432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7A4-4FF3-4585-B4C9-8695662884E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BCB4-866E-41FB-9E95-142CB8C583B7}" type="datetimeFigureOut">
              <a:rPr lang="ar-SA" smtClean="0"/>
              <a:pPr/>
              <a:t>07/08/1432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7A4-4FF3-4585-B4C9-8695662884E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BCB4-866E-41FB-9E95-142CB8C583B7}" type="datetimeFigureOut">
              <a:rPr lang="ar-SA" smtClean="0"/>
              <a:pPr/>
              <a:t>07/08/1432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7A4-4FF3-4585-B4C9-8695662884E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BCB4-866E-41FB-9E95-142CB8C583B7}" type="datetimeFigureOut">
              <a:rPr lang="ar-SA" smtClean="0"/>
              <a:pPr/>
              <a:t>07/08/1432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7A4-4FF3-4585-B4C9-8695662884E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BCB4-866E-41FB-9E95-142CB8C583B7}" type="datetimeFigureOut">
              <a:rPr lang="ar-SA" smtClean="0"/>
              <a:pPr/>
              <a:t>07/08/1432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7A4-4FF3-4585-B4C9-8695662884E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BCB4-866E-41FB-9E95-142CB8C583B7}" type="datetimeFigureOut">
              <a:rPr lang="ar-SA" smtClean="0"/>
              <a:pPr/>
              <a:t>07/08/1432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87A4-4FF3-4585-B4C9-8695662884E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r>
              <a:rPr lang="ar-SA" sz="6000" dirty="0" smtClean="0"/>
              <a:t>تطوير التعليم الفني والتدريب المهني</a:t>
            </a:r>
            <a:br>
              <a:rPr lang="ar-SA" sz="6000" dirty="0" smtClean="0"/>
            </a:br>
            <a:endParaRPr lang="ar-SA" sz="6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600" dirty="0" smtClean="0"/>
              <a:t>كيف تقوم بصيانة مركبتك الخاصة</a:t>
            </a:r>
            <a:endParaRPr lang="ar-SA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ar-SA" dirty="0" smtClean="0"/>
              <a:t>خطوات العمل 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فتح غطاء صمام الضغط.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214678" y="1928802"/>
            <a:ext cx="3786214" cy="2786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ar-SA" dirty="0" smtClean="0"/>
              <a:t>2. قياس ضغط الإطار عن طريق ساعة القياس ويكون درجة حرارة الإطار باردة 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000364" y="2000240"/>
            <a:ext cx="4000528" cy="2857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ar-SA" dirty="0" smtClean="0"/>
              <a:t>3. يتم ضبط ضغط الإطار وذلك يكون حسب كتلوج السيارة أو التعليمات الموجودة على باب السائق كما في الشكل التالي :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000364" y="2285992"/>
            <a:ext cx="3786214" cy="2786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ar-SA" dirty="0" smtClean="0"/>
              <a:t>4. إذا كان ضغط الإطار مخفض فإنه يتم زيادة ضغط الإطار والتأكد من ضغط الإطار بعد النفخ . 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929190" y="1714488"/>
            <a:ext cx="3786214" cy="2786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00034" y="1714488"/>
            <a:ext cx="3786214" cy="2786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فحص مستوى سائل التوجيه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مستوى المهارة : 1</a:t>
            </a:r>
          </a:p>
          <a:p>
            <a:r>
              <a:rPr lang="ar-SA" dirty="0" smtClean="0"/>
              <a:t>الوقت اللازم : 5 دقائق .</a:t>
            </a:r>
          </a:p>
          <a:p>
            <a:r>
              <a:rPr lang="ar-SA" dirty="0" smtClean="0"/>
              <a:t>العدة اللازمة : قطعة قماش.</a:t>
            </a:r>
          </a:p>
          <a:p>
            <a:endParaRPr lang="ar-SA" dirty="0" smtClean="0"/>
          </a:p>
          <a:p>
            <a:r>
              <a:rPr lang="ar-SA" dirty="0" smtClean="0"/>
              <a:t>ملاحظات :</a:t>
            </a:r>
          </a:p>
          <a:p>
            <a:r>
              <a:rPr lang="ar-SA" dirty="0" smtClean="0"/>
              <a:t>يجب أن يكون مستوى السيارة في وضع مستوي وفي وضع التشغيل ويكون المحرك في درجة حرارة التشغيل.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ar-SA" dirty="0" smtClean="0"/>
              <a:t>خطوات العمل :</a:t>
            </a:r>
          </a:p>
          <a:p>
            <a:r>
              <a:rPr lang="ar-SA" dirty="0" smtClean="0"/>
              <a:t>1. فك غطاء علبة سائل التوجيه .</a:t>
            </a:r>
          </a:p>
          <a:p>
            <a:r>
              <a:rPr lang="ar-SA" dirty="0" smtClean="0"/>
              <a:t>2. النظر إلى مستوي الزيت عبر العيار الموجود في الغطاء أو في العلبة من الخارج .</a:t>
            </a:r>
          </a:p>
          <a:p>
            <a:r>
              <a:rPr lang="ar-SA" dirty="0" smtClean="0"/>
              <a:t>3 . إذا كان الزيت ناقص فإنه يتم زيادة الزيت الخاص بالتوجيه إلى المستوى الموجود على العلبة من الخارج 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929190" y="3857628"/>
            <a:ext cx="3500462" cy="2571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071538" y="3929066"/>
            <a:ext cx="3500462" cy="2571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تغيير فلتر الهواء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مستوى المهارة : 1</a:t>
            </a:r>
          </a:p>
          <a:p>
            <a:r>
              <a:rPr lang="ar-SA" dirty="0" smtClean="0"/>
              <a:t>الوقت اللازم : 10 دقائق .</a:t>
            </a:r>
          </a:p>
          <a:p>
            <a:r>
              <a:rPr lang="ar-SA" dirty="0" smtClean="0"/>
              <a:t>العدة اللازمة : لا يحتاج إلى عدة.</a:t>
            </a:r>
          </a:p>
          <a:p>
            <a:endParaRPr lang="ar-SA" dirty="0" smtClean="0"/>
          </a:p>
          <a:p>
            <a:r>
              <a:rPr lang="ar-SA" dirty="0" smtClean="0"/>
              <a:t>ملاحظات :</a:t>
            </a:r>
          </a:p>
          <a:p>
            <a:r>
              <a:rPr lang="ar-SA" dirty="0" smtClean="0"/>
              <a:t>يجب أن تكون السيارة في وضع الإيقاف  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r>
              <a:rPr lang="ar-SA" dirty="0" smtClean="0"/>
              <a:t>خطوات العمل :</a:t>
            </a:r>
          </a:p>
          <a:p>
            <a:r>
              <a:rPr lang="ar-SA" dirty="0" smtClean="0"/>
              <a:t>1ـ فك نقاط (</a:t>
            </a:r>
            <a:r>
              <a:rPr lang="ar-SA" dirty="0" err="1" smtClean="0"/>
              <a:t>مشقبيات</a:t>
            </a:r>
            <a:r>
              <a:rPr lang="ar-SA" dirty="0" smtClean="0"/>
              <a:t>) التثبيت 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786050" y="1714488"/>
            <a:ext cx="3786214" cy="271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5357818" y="1571612"/>
            <a:ext cx="1928826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r>
              <a:rPr lang="ar-SA" dirty="0" smtClean="0"/>
              <a:t>2ـ سحب الغطاء ومن ثم إخراج فلتر الهواء .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2786050" y="1714488"/>
            <a:ext cx="3786214" cy="271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57200" y="642918"/>
            <a:ext cx="8229600" cy="5681682"/>
          </a:xfrm>
          <a:prstGeom prst="rect">
            <a:avLst/>
          </a:prstGeom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ar-S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3ـ تركيب فلتر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الهواء الجديد وبعد ذلك تركيب </a:t>
            </a:r>
            <a:r>
              <a:rPr kumimoji="0" lang="ar-SA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المشقبيات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ar-S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86050" y="1714488"/>
            <a:ext cx="3786214" cy="271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i="1" u="sng" dirty="0" smtClean="0"/>
              <a:t>الحقيبة المصورة</a:t>
            </a:r>
            <a:endParaRPr lang="ar-SA" i="1" u="sn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فحص مستوى زيت الفرامل والقابض</a:t>
            </a:r>
            <a:endParaRPr lang="ar-SA" dirty="0"/>
          </a:p>
        </p:txBody>
      </p:sp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مستوى المهارة : 1</a:t>
            </a:r>
          </a:p>
          <a:p>
            <a:r>
              <a:rPr lang="ar-SA" dirty="0" smtClean="0"/>
              <a:t>الوقت اللازم : 5 دقائق .</a:t>
            </a:r>
          </a:p>
          <a:p>
            <a:r>
              <a:rPr lang="ar-SA" dirty="0" smtClean="0"/>
              <a:t>العدة اللازمة : لا يحتاج إلى عدة.</a:t>
            </a:r>
          </a:p>
          <a:p>
            <a:endParaRPr lang="ar-SA" dirty="0" smtClean="0"/>
          </a:p>
          <a:p>
            <a:r>
              <a:rPr lang="ar-SA" dirty="0" smtClean="0"/>
              <a:t>ملاحظات :</a:t>
            </a:r>
          </a:p>
          <a:p>
            <a:r>
              <a:rPr lang="ar-SA" dirty="0" smtClean="0"/>
              <a:t>يجب أن تكون السيارة في وضع الإيقاف  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/>
          <a:lstStyle/>
          <a:p>
            <a:r>
              <a:rPr lang="ar-SA" dirty="0" smtClean="0"/>
              <a:t>خطوات العمل :</a:t>
            </a:r>
          </a:p>
          <a:p>
            <a:r>
              <a:rPr lang="ar-SA" dirty="0" smtClean="0"/>
              <a:t>1ـ النظر من خارج العلبة إلى مستوى الزيت وذلك من خلال العلامات الموجودة كما في الشكل ، وبعد ذلك زيادة الزيت إذا كان ناقص.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286248" y="3000372"/>
            <a:ext cx="3571900" cy="2571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00034" y="3000372"/>
            <a:ext cx="3571900" cy="2571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 rot="16200000" flipV="1">
            <a:off x="2428860" y="4357694"/>
            <a:ext cx="1643074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 flipH="1" flipV="1">
            <a:off x="4679158" y="4250538"/>
            <a:ext cx="1571634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6200000" flipV="1">
            <a:off x="2000232" y="4714884"/>
            <a:ext cx="2071702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5400000" flipH="1" flipV="1">
            <a:off x="4464843" y="4607727"/>
            <a:ext cx="2214578" cy="1857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3428992" y="5572140"/>
            <a:ext cx="157163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MAX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MIN</a:t>
            </a:r>
            <a:endParaRPr lang="ar-SA" sz="2800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فحص مستوى سائل ناقل الحركة الذاتي</a:t>
            </a:r>
            <a:endParaRPr lang="ar-SA" dirty="0"/>
          </a:p>
        </p:txBody>
      </p:sp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مستوى المهارة : 1</a:t>
            </a:r>
          </a:p>
          <a:p>
            <a:r>
              <a:rPr lang="ar-SA" dirty="0" smtClean="0"/>
              <a:t>الوقت اللازم : 5 دقائق .</a:t>
            </a:r>
          </a:p>
          <a:p>
            <a:r>
              <a:rPr lang="ar-SA" dirty="0" smtClean="0"/>
              <a:t>العدة اللازمة : قطعة قماش.</a:t>
            </a:r>
          </a:p>
          <a:p>
            <a:endParaRPr lang="ar-SA" dirty="0" smtClean="0"/>
          </a:p>
          <a:p>
            <a:r>
              <a:rPr lang="ar-SA" dirty="0" smtClean="0"/>
              <a:t>ملاحظات :</a:t>
            </a:r>
          </a:p>
          <a:p>
            <a:r>
              <a:rPr lang="ar-SA" dirty="0" smtClean="0"/>
              <a:t>يجب أن يكون المحرك في وضع التشغيل </a:t>
            </a:r>
            <a:r>
              <a:rPr lang="ar-SA" dirty="0" err="1" smtClean="0"/>
              <a:t>و</a:t>
            </a:r>
            <a:r>
              <a:rPr lang="ar-SA" dirty="0" smtClean="0"/>
              <a:t> درجة حرارة التشغيل وعصا التعشيق في وضع الحياد (</a:t>
            </a:r>
            <a:r>
              <a:rPr lang="en-US" dirty="0" smtClean="0"/>
              <a:t>N</a:t>
            </a:r>
            <a:r>
              <a:rPr lang="ar-SA" dirty="0" smtClean="0"/>
              <a:t>).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r>
              <a:rPr lang="ar-SA" dirty="0" smtClean="0"/>
              <a:t>خطوات العمل :ـ</a:t>
            </a:r>
          </a:p>
          <a:p>
            <a:r>
              <a:rPr lang="ar-SA" dirty="0" smtClean="0"/>
              <a:t>1ـ سحب عيار الزيت 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500430" y="1785926"/>
            <a:ext cx="3143272" cy="242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2ـ تنظيف العيار بقطعة قماش .</a:t>
            </a:r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3ـ إدخال العيار مره أخرى وبعد ذلك سحبه والتأكد من مستوى الزيت .</a:t>
            </a:r>
          </a:p>
          <a:p>
            <a:endParaRPr lang="ar-SA" dirty="0" smtClean="0"/>
          </a:p>
          <a:p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</a:t>
            </a:r>
            <a:r>
              <a:rPr lang="en-US" dirty="0" smtClean="0"/>
              <a:t>   L</a:t>
            </a:r>
            <a:r>
              <a:rPr lang="ar-SA" dirty="0" smtClean="0"/>
              <a:t>                                        </a:t>
            </a:r>
            <a:r>
              <a:rPr lang="en-US" dirty="0" smtClean="0"/>
              <a:t>F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285852" y="928670"/>
            <a:ext cx="3071834" cy="2286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500298" y="4214818"/>
            <a:ext cx="3071834" cy="2286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1428728" y="5216538"/>
            <a:ext cx="2214578" cy="5699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>
            <a:off x="4572000" y="5214950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فحص مستوى سائل المساحات</a:t>
            </a:r>
            <a:endParaRPr lang="ar-SA" dirty="0"/>
          </a:p>
        </p:txBody>
      </p:sp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مستوى المهارة : 1</a:t>
            </a:r>
          </a:p>
          <a:p>
            <a:r>
              <a:rPr lang="ar-SA" dirty="0" smtClean="0"/>
              <a:t>الوقت اللازم : 5 دقائق .</a:t>
            </a:r>
          </a:p>
          <a:p>
            <a:r>
              <a:rPr lang="ar-SA" dirty="0" smtClean="0"/>
              <a:t>العدة اللازمة : قطعة قماش.</a:t>
            </a:r>
          </a:p>
          <a:p>
            <a:endParaRPr lang="ar-SA" dirty="0" smtClean="0"/>
          </a:p>
          <a:p>
            <a:r>
              <a:rPr lang="ar-SA" dirty="0" smtClean="0"/>
              <a:t>ملاحظات :</a:t>
            </a:r>
          </a:p>
          <a:p>
            <a:r>
              <a:rPr lang="ar-SA" dirty="0" smtClean="0"/>
              <a:t>يجب أن تكون السيارة في وضع مستوي  .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ar-SA" dirty="0" smtClean="0"/>
              <a:t>خطوات العمل :</a:t>
            </a:r>
          </a:p>
          <a:p>
            <a:r>
              <a:rPr lang="ar-SA" dirty="0" smtClean="0"/>
              <a:t>1ـ فك غطاء سائل المساحات .</a:t>
            </a:r>
          </a:p>
          <a:p>
            <a:endParaRPr lang="ar-SA" dirty="0" smtClean="0"/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2ـ سحب عيار الماء أو النظر إلى مستوى الماء من خارج العلبة ومن ثم زيادة الماء</a:t>
            </a:r>
          </a:p>
          <a:p>
            <a:pPr>
              <a:buNone/>
            </a:pPr>
            <a:r>
              <a:rPr lang="ar-SA" dirty="0" smtClean="0"/>
              <a:t>      الخاص بالمساحات .</a:t>
            </a:r>
          </a:p>
          <a:p>
            <a:pPr>
              <a:buNone/>
            </a:pP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214414" y="857232"/>
            <a:ext cx="3000396" cy="2187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428728" y="4143380"/>
            <a:ext cx="3000396" cy="2187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فحص مستوى مياه التبريد</a:t>
            </a:r>
            <a:endParaRPr lang="ar-SA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مستوى المهارة : 1</a:t>
            </a:r>
          </a:p>
          <a:p>
            <a:r>
              <a:rPr lang="ar-SA" dirty="0" smtClean="0"/>
              <a:t>الوقت اللازم : 5 دقائق .</a:t>
            </a:r>
          </a:p>
          <a:p>
            <a:r>
              <a:rPr lang="ar-SA" dirty="0" smtClean="0"/>
              <a:t>العدة اللازمة : لا تحتاج إلى عدة.</a:t>
            </a:r>
          </a:p>
          <a:p>
            <a:endParaRPr lang="ar-SA" dirty="0" smtClean="0"/>
          </a:p>
          <a:p>
            <a:r>
              <a:rPr lang="ar-SA" dirty="0" smtClean="0"/>
              <a:t>ملاحظات :</a:t>
            </a:r>
          </a:p>
          <a:p>
            <a:pPr>
              <a:buNone/>
            </a:pPr>
            <a:r>
              <a:rPr lang="ar-SA" sz="2800" dirty="0" smtClean="0"/>
              <a:t>يجب أن يكون المحرك في وضع الإيقاف ودرجة حرارته باردة.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r>
              <a:rPr lang="ar-SA" dirty="0" smtClean="0"/>
              <a:t>خطوات العمل :</a:t>
            </a:r>
          </a:p>
          <a:p>
            <a:r>
              <a:rPr lang="ar-SA" dirty="0" smtClean="0"/>
              <a:t>1ـ النظر إلى مستوى الماء في خزان الفائض (العلبة الخارجية) أو فك غطاء المشع 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142976" y="2714620"/>
            <a:ext cx="2928958" cy="2357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572132" y="2857496"/>
            <a:ext cx="2928958" cy="2357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6179355" y="3036091"/>
            <a:ext cx="164307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 flipV="1">
            <a:off x="2857488" y="2428868"/>
            <a:ext cx="1643074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r>
              <a:rPr lang="ar-SA" dirty="0" smtClean="0"/>
              <a:t>2ـ زيادة الماء إذا كان ناقص في خزان الفائض أو المشع ولا بد أن يكون السائل خاص بالتبريد 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428992" y="2071678"/>
            <a:ext cx="2928958" cy="2357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تقسيم الحقيبة إلى مستويات بناءً على خبرة الشخص القائم بالعملية ( وسهولة تنفيذها ) .</a:t>
            </a:r>
          </a:p>
          <a:p>
            <a:r>
              <a:rPr lang="ar-SA" dirty="0" smtClean="0"/>
              <a:t>المستوى الأول( لا يتطلب خبرة ) .</a:t>
            </a:r>
          </a:p>
          <a:p>
            <a:r>
              <a:rPr lang="ar-SA" dirty="0" smtClean="0"/>
              <a:t>المستوى الثاني ( يتطلب خبرة قليلة ) .</a:t>
            </a:r>
          </a:p>
          <a:p>
            <a:r>
              <a:rPr lang="ar-SA" dirty="0" smtClean="0"/>
              <a:t>المستوى الثالث ( يتطلب خبرة متوسطة 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فحص مستوى البطارية</a:t>
            </a:r>
            <a:endParaRPr lang="ar-SA" dirty="0"/>
          </a:p>
        </p:txBody>
      </p:sp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مستوى المهارة : 1</a:t>
            </a:r>
          </a:p>
          <a:p>
            <a:r>
              <a:rPr lang="ar-SA" dirty="0" smtClean="0"/>
              <a:t>الوقت اللازم : 5 دقائق .</a:t>
            </a:r>
          </a:p>
          <a:p>
            <a:r>
              <a:rPr lang="ar-SA" dirty="0" smtClean="0"/>
              <a:t>العدة اللازمة : لا تحتاج إلى عدة.</a:t>
            </a:r>
          </a:p>
          <a:p>
            <a:endParaRPr lang="ar-SA" dirty="0" smtClean="0"/>
          </a:p>
          <a:p>
            <a:r>
              <a:rPr lang="ar-SA" dirty="0" smtClean="0"/>
              <a:t>ملاحظات :</a:t>
            </a:r>
          </a:p>
          <a:p>
            <a:r>
              <a:rPr lang="ar-SA" dirty="0" smtClean="0"/>
              <a:t>يجب أن تكون السيارة في وضع مستوي .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sz="quarter" idx="4"/>
          </p:nvPr>
        </p:nvSpPr>
        <p:spPr>
          <a:xfrm>
            <a:off x="3786183" y="714356"/>
            <a:ext cx="4900618" cy="5411807"/>
          </a:xfrm>
        </p:spPr>
        <p:txBody>
          <a:bodyPr/>
          <a:lstStyle/>
          <a:p>
            <a:r>
              <a:rPr lang="ar-SA" dirty="0" smtClean="0"/>
              <a:t>خطوات العمل :</a:t>
            </a:r>
          </a:p>
          <a:p>
            <a:r>
              <a:rPr lang="ar-SA" dirty="0" smtClean="0"/>
              <a:t>1ـ مسح عدسة البيان الموجودة على البطارية .</a:t>
            </a:r>
          </a:p>
          <a:p>
            <a:endParaRPr lang="ar-SA" dirty="0" smtClean="0"/>
          </a:p>
          <a:p>
            <a:endParaRPr lang="ar-SA" dirty="0" smtClean="0"/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2ـ النظر إلى العدسة والتأكد من اللون وذلك حسب البيانات الموجودة على البطارية .</a:t>
            </a:r>
          </a:p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857224" y="571480"/>
            <a:ext cx="2571768" cy="1943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42910" y="3556001"/>
            <a:ext cx="2857520" cy="215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418484"/>
          </a:xfrm>
        </p:spPr>
        <p:txBody>
          <a:bodyPr>
            <a:noAutofit/>
          </a:bodyPr>
          <a:lstStyle/>
          <a:p>
            <a:pPr algn="ctr"/>
            <a:r>
              <a:rPr lang="ar-SA" sz="8000" dirty="0" smtClean="0"/>
              <a:t>المستوى الثاني</a:t>
            </a:r>
            <a:endParaRPr lang="ar-S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تغيير الإطار</a:t>
            </a:r>
            <a:endParaRPr lang="ar-SA" dirty="0"/>
          </a:p>
        </p:txBody>
      </p:sp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9120"/>
          </a:xfrm>
        </p:spPr>
        <p:txBody>
          <a:bodyPr/>
          <a:lstStyle/>
          <a:p>
            <a:r>
              <a:rPr lang="ar-SA" dirty="0" smtClean="0"/>
              <a:t>مستوى المهارة : 2</a:t>
            </a:r>
          </a:p>
          <a:p>
            <a:r>
              <a:rPr lang="ar-SA" dirty="0" smtClean="0"/>
              <a:t>الوقت اللازم : 20دقيقه .</a:t>
            </a:r>
          </a:p>
          <a:p>
            <a:r>
              <a:rPr lang="ar-SA" dirty="0" smtClean="0"/>
              <a:t>العدة اللازمة : مفتاح عجل + رافعة .</a:t>
            </a:r>
          </a:p>
          <a:p>
            <a:endParaRPr lang="ar-SA" dirty="0" smtClean="0"/>
          </a:p>
          <a:p>
            <a:r>
              <a:rPr lang="ar-SA" dirty="0" smtClean="0"/>
              <a:t>ملاحظات :</a:t>
            </a:r>
          </a:p>
          <a:p>
            <a:pPr>
              <a:buNone/>
            </a:pPr>
            <a:r>
              <a:rPr lang="ar-SA" dirty="0" smtClean="0"/>
              <a:t>يجب أن تكون السيارة في وضع مستوى وتكون على أرض صلبة واستخدام  فرامل اليد لتثبيت السيارة.</a:t>
            </a:r>
          </a:p>
          <a:p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 rot="5400000">
            <a:off x="1071538" y="1643050"/>
            <a:ext cx="2286016" cy="2286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ar-SA" dirty="0" smtClean="0"/>
              <a:t>خطوات العمل :</a:t>
            </a:r>
          </a:p>
          <a:p>
            <a:r>
              <a:rPr lang="ar-SA" dirty="0" smtClean="0"/>
              <a:t>1ـ حل الصواميل قبل رفع السيارة . </a:t>
            </a:r>
          </a:p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000364" y="2143116"/>
            <a:ext cx="4192672" cy="3286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r>
              <a:rPr lang="ar-SA" dirty="0" smtClean="0"/>
              <a:t>2ـ رفع السيارة بواسطة الرافعة ويجب أن تكون في المكان المخصص لها 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 rot="10800000">
            <a:off x="3000364" y="2143116"/>
            <a:ext cx="4192672" cy="3286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ar-SA" dirty="0" smtClean="0"/>
              <a:t>3ـ نقوم بفك الصواميل وبعد ذلك إخراج العجل 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5786446" y="1928802"/>
            <a:ext cx="2906788" cy="2214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071538" y="1928802"/>
            <a:ext cx="2786082" cy="2214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r>
              <a:rPr lang="ar-SA" dirty="0" smtClean="0"/>
              <a:t>4ـ نأخذ الإطار </a:t>
            </a:r>
            <a:r>
              <a:rPr lang="ar-SA" dirty="0" err="1" smtClean="0"/>
              <a:t>الإحتياطي</a:t>
            </a:r>
            <a:r>
              <a:rPr lang="ar-SA" dirty="0" smtClean="0"/>
              <a:t> وبعد ذلك نقوم بتركيبة .</a:t>
            </a:r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5ـ نقوم بتركيب صواميل الربط بالطريقة المناسبة وذلك بالشد المتقابل والمتساوي , </a:t>
            </a:r>
          </a:p>
          <a:p>
            <a:pPr>
              <a:buNone/>
            </a:pPr>
            <a:r>
              <a:rPr lang="ar-SA" dirty="0" smtClean="0"/>
              <a:t>وبعد ذلك إنزال السيارة </a:t>
            </a:r>
          </a:p>
          <a:p>
            <a:pPr>
              <a:buNone/>
            </a:pPr>
            <a:r>
              <a:rPr lang="ar-SA" dirty="0" smtClean="0"/>
              <a:t>والتأكيد على الشد مرة أخرى 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357290" y="4357694"/>
            <a:ext cx="2906788" cy="2214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285852" y="1428736"/>
            <a:ext cx="2906788" cy="2214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فك وتركيب </a:t>
            </a:r>
            <a:r>
              <a:rPr lang="ar-SA" dirty="0" err="1" smtClean="0"/>
              <a:t>شمعات</a:t>
            </a:r>
            <a:r>
              <a:rPr lang="ar-SA" dirty="0" smtClean="0"/>
              <a:t> الإشعال</a:t>
            </a:r>
            <a:endParaRPr lang="ar-SA" dirty="0"/>
          </a:p>
        </p:txBody>
      </p:sp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>
            <a:normAutofit/>
          </a:bodyPr>
          <a:lstStyle/>
          <a:p>
            <a:r>
              <a:rPr lang="ar-SA" dirty="0" smtClean="0"/>
              <a:t>مستوى المهارة : 2</a:t>
            </a:r>
          </a:p>
          <a:p>
            <a:r>
              <a:rPr lang="ar-SA" dirty="0" smtClean="0"/>
              <a:t>الوقت اللازم : 30دقيقه .</a:t>
            </a:r>
          </a:p>
          <a:p>
            <a:r>
              <a:rPr lang="ar-SA" dirty="0" smtClean="0"/>
              <a:t>العدة اللازمة : مفتاح خاص </a:t>
            </a:r>
            <a:r>
              <a:rPr lang="ar-SA" dirty="0" err="1" smtClean="0"/>
              <a:t>بشمعات</a:t>
            </a:r>
            <a:r>
              <a:rPr lang="ar-SA" dirty="0" smtClean="0"/>
              <a:t> الإشعال + مفتاح10 .</a:t>
            </a:r>
          </a:p>
          <a:p>
            <a:endParaRPr lang="ar-SA" dirty="0" smtClean="0"/>
          </a:p>
          <a:p>
            <a:r>
              <a:rPr lang="ar-SA" dirty="0" smtClean="0"/>
              <a:t>ملاحظات :</a:t>
            </a:r>
          </a:p>
          <a:p>
            <a:pPr>
              <a:buNone/>
            </a:pPr>
            <a:r>
              <a:rPr lang="ar-SA" dirty="0" smtClean="0"/>
              <a:t>يجب أن تكون السيارة في وضع الإيقاف وتكون درجة المحرك باردة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00034" y="1714488"/>
            <a:ext cx="1643074" cy="1214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sz="half" idx="1"/>
          </p:nvPr>
        </p:nvSpPr>
        <p:spPr>
          <a:xfrm>
            <a:off x="428596" y="357166"/>
            <a:ext cx="8258204" cy="5997759"/>
          </a:xfrm>
        </p:spPr>
        <p:txBody>
          <a:bodyPr>
            <a:normAutofit/>
          </a:bodyPr>
          <a:lstStyle/>
          <a:p>
            <a:r>
              <a:rPr lang="ar-SA" dirty="0" smtClean="0"/>
              <a:t>خطوات العمل :</a:t>
            </a:r>
          </a:p>
          <a:p>
            <a:pPr>
              <a:buNone/>
            </a:pPr>
            <a:r>
              <a:rPr lang="ar-SA" dirty="0" smtClean="0"/>
              <a:t>1ـ فصل </a:t>
            </a:r>
            <a:r>
              <a:rPr lang="ar-SA" dirty="0" err="1" smtClean="0"/>
              <a:t>قابس</a:t>
            </a:r>
            <a:r>
              <a:rPr lang="ar-SA" dirty="0" smtClean="0"/>
              <a:t> التوصيل الموجود</a:t>
            </a:r>
          </a:p>
          <a:p>
            <a:pPr>
              <a:buNone/>
            </a:pPr>
            <a:r>
              <a:rPr lang="ar-SA" dirty="0" smtClean="0"/>
              <a:t> في ملف الإشعال  .</a:t>
            </a:r>
          </a:p>
          <a:p>
            <a:endParaRPr lang="ar-SA" dirty="0" smtClean="0"/>
          </a:p>
          <a:p>
            <a:pPr>
              <a:buNone/>
            </a:pPr>
            <a:endParaRPr lang="ar-SA" dirty="0" smtClean="0"/>
          </a:p>
          <a:p>
            <a:endParaRPr lang="ar-SA" dirty="0" smtClean="0"/>
          </a:p>
          <a:p>
            <a:r>
              <a:rPr lang="ar-SA" dirty="0" smtClean="0"/>
              <a:t>2ـ فك مسمار تثبيت ملف الإشعال .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1000100" y="3643314"/>
            <a:ext cx="2714644" cy="248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85786" y="642918"/>
            <a:ext cx="2714644" cy="2483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كسهم مستقيم 9"/>
          <p:cNvCxnSpPr/>
          <p:nvPr/>
        </p:nvCxnSpPr>
        <p:spPr>
          <a:xfrm rot="10800000" flipV="1">
            <a:off x="2285984" y="1285860"/>
            <a:ext cx="2071702" cy="7143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418484"/>
          </a:xfrm>
        </p:spPr>
        <p:txBody>
          <a:bodyPr>
            <a:noAutofit/>
          </a:bodyPr>
          <a:lstStyle/>
          <a:p>
            <a:pPr algn="ctr"/>
            <a:r>
              <a:rPr lang="ar-SA" sz="8000" dirty="0" smtClean="0"/>
              <a:t>المستوى الأول</a:t>
            </a:r>
            <a:endParaRPr lang="ar-S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r>
              <a:rPr lang="ar-SA" dirty="0" smtClean="0"/>
              <a:t>3ـ سحب ملف الإشعال من شمعة الإشعال .</a:t>
            </a:r>
          </a:p>
          <a:p>
            <a:endParaRPr lang="ar-SA" dirty="0" smtClean="0"/>
          </a:p>
          <a:p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endParaRPr lang="ar-SA" dirty="0" smtClean="0"/>
          </a:p>
          <a:p>
            <a:r>
              <a:rPr lang="ar-SA" dirty="0" smtClean="0"/>
              <a:t>4ـ فك شمعة الإشعال </a:t>
            </a:r>
          </a:p>
          <a:p>
            <a:pPr>
              <a:buNone/>
            </a:pPr>
            <a:r>
              <a:rPr lang="ar-SA" dirty="0" smtClean="0"/>
              <a:t>     بواسطة العدة اللازمة 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428728" y="1000108"/>
            <a:ext cx="2714644" cy="248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428728" y="3857628"/>
            <a:ext cx="2714644" cy="2483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r>
              <a:rPr lang="ar-SA" dirty="0" smtClean="0"/>
              <a:t>5ـ إخراج شمعة الإشعال بواسطة أداة خاصة أو بنفس ملف الإشعال .</a:t>
            </a:r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6ـ إسقاط شمعة الإشعال مع </a:t>
            </a:r>
            <a:r>
              <a:rPr lang="ar-SA" dirty="0" err="1" smtClean="0"/>
              <a:t>مراعات</a:t>
            </a:r>
            <a:r>
              <a:rPr lang="ar-SA" dirty="0" smtClean="0"/>
              <a:t> عدم اعوجاج رأس الشمعة بأي أجزاء تغير من الخلوص .</a:t>
            </a:r>
          </a:p>
          <a:p>
            <a:pPr>
              <a:buNone/>
            </a:pPr>
            <a:r>
              <a:rPr lang="ar-SA" dirty="0" smtClean="0"/>
              <a:t>7ـ شد شمعة الإشعال بالعزم الخاص </a:t>
            </a:r>
            <a:r>
              <a:rPr lang="ar-SA" dirty="0" err="1" smtClean="0"/>
              <a:t>بها</a:t>
            </a:r>
            <a:r>
              <a:rPr lang="ar-SA" dirty="0" smtClean="0"/>
              <a:t> 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357554" y="1428736"/>
            <a:ext cx="2714644" cy="248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فحص مستوى زيت المحرك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مستوى المهارة : 1</a:t>
            </a:r>
          </a:p>
          <a:p>
            <a:r>
              <a:rPr lang="ar-SA" dirty="0" smtClean="0"/>
              <a:t>الوقت اللازم : 5 دقائق .</a:t>
            </a:r>
          </a:p>
          <a:p>
            <a:r>
              <a:rPr lang="ar-SA" dirty="0" smtClean="0"/>
              <a:t>العدة اللازمة : قطعة قماش .</a:t>
            </a:r>
          </a:p>
          <a:p>
            <a:endParaRPr lang="ar-SA" dirty="0"/>
          </a:p>
          <a:p>
            <a:r>
              <a:rPr lang="ar-SA" dirty="0" smtClean="0"/>
              <a:t>ملاحظات :</a:t>
            </a:r>
          </a:p>
          <a:p>
            <a:r>
              <a:rPr lang="ar-SA" dirty="0" smtClean="0"/>
              <a:t>يجب أن يكون مستوى السيارة في وضع مستوي .</a:t>
            </a:r>
          </a:p>
          <a:p>
            <a:r>
              <a:rPr lang="ar-SA" dirty="0" smtClean="0"/>
              <a:t>يكون محرك السيارة بارد وفي وضع الإيقاف .</a:t>
            </a:r>
          </a:p>
          <a:p>
            <a:r>
              <a:rPr lang="ar-SA" dirty="0" smtClean="0"/>
              <a:t>يجب تغيير الزيت على </a:t>
            </a:r>
            <a:r>
              <a:rPr lang="ar-SA" smtClean="0"/>
              <a:t>حسب الكتالوج  </a:t>
            </a:r>
            <a:r>
              <a:rPr lang="ar-SA" dirty="0" smtClean="0"/>
              <a:t>.</a:t>
            </a:r>
          </a:p>
          <a:p>
            <a:pPr>
              <a:buNone/>
            </a:pP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ar-SA" dirty="0" smtClean="0"/>
              <a:t>خطوات العمل : 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يجب فتح غطاء المحرك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سحب العيار المخصص للزيت كما في الشكل التالي :</a:t>
            </a:r>
          </a:p>
          <a:p>
            <a:pPr marL="514350" indent="-514350">
              <a:buFont typeface="+mj-lt"/>
              <a:buAutoNum type="arabicPeriod"/>
            </a:pPr>
            <a:endParaRPr lang="ar-SA" dirty="0" smtClean="0"/>
          </a:p>
          <a:p>
            <a:pPr marL="514350" indent="-514350">
              <a:buFont typeface="+mj-lt"/>
              <a:buAutoNum type="arabicPeriod"/>
            </a:pPr>
            <a:endParaRPr lang="ar-SA" dirty="0"/>
          </a:p>
          <a:p>
            <a:pPr marL="514350" indent="-514350">
              <a:buFont typeface="+mj-lt"/>
              <a:buAutoNum type="arabicPeriod"/>
            </a:pPr>
            <a:endParaRPr lang="ar-SA" dirty="0" smtClean="0"/>
          </a:p>
          <a:p>
            <a:pPr marL="514350" indent="-514350">
              <a:buNone/>
            </a:pPr>
            <a:endParaRPr lang="ar-SA" dirty="0"/>
          </a:p>
          <a:p>
            <a:pPr marL="514350" indent="-514350">
              <a:buFont typeface="+mj-lt"/>
              <a:buAutoNum type="arabicPeriod"/>
            </a:pPr>
            <a:endParaRPr lang="ar-SA" dirty="0" smtClean="0"/>
          </a:p>
          <a:p>
            <a:pPr marL="514350" indent="-514350">
              <a:buFont typeface="+mj-lt"/>
              <a:buAutoNum type="arabicPeriod"/>
            </a:pPr>
            <a:endParaRPr lang="ar-SA" dirty="0"/>
          </a:p>
          <a:p>
            <a:pPr marL="514350" indent="-514350">
              <a:buFont typeface="+mj-lt"/>
              <a:buAutoNum type="arabicPeriod"/>
            </a:pPr>
            <a:endParaRPr lang="ar-SA" dirty="0" smtClean="0"/>
          </a:p>
          <a:p>
            <a:pPr marL="514350" indent="-514350">
              <a:buFont typeface="+mj-lt"/>
              <a:buAutoNum type="arabicPeriod"/>
            </a:pPr>
            <a:endParaRPr lang="ar-SA" dirty="0"/>
          </a:p>
          <a:p>
            <a:pPr marL="514350" indent="-514350">
              <a:buFont typeface="+mj-lt"/>
              <a:buAutoNum type="arabicPeriod"/>
            </a:pPr>
            <a:endParaRPr lang="ar-SA" dirty="0" smtClean="0"/>
          </a:p>
          <a:p>
            <a:pPr marL="514350" indent="-514350">
              <a:buFont typeface="+mj-lt"/>
              <a:buAutoNum type="arabicPeriod"/>
            </a:pPr>
            <a:endParaRPr lang="ar-SA" dirty="0"/>
          </a:p>
          <a:p>
            <a:pPr marL="514350" indent="-514350">
              <a:buFont typeface="+mj-lt"/>
              <a:buAutoNum type="arabicPeriod"/>
            </a:pPr>
            <a:endParaRPr lang="ar-SA" dirty="0" smtClean="0"/>
          </a:p>
          <a:p>
            <a:pPr marL="514350" indent="-514350">
              <a:buFont typeface="+mj-lt"/>
              <a:buAutoNum type="arabicPeriod"/>
            </a:pPr>
            <a:endParaRPr lang="ar-SA" dirty="0"/>
          </a:p>
          <a:p>
            <a:pPr marL="514350" indent="-514350">
              <a:buFont typeface="+mj-lt"/>
              <a:buAutoNum type="arabicPeriod"/>
            </a:pPr>
            <a:endParaRPr lang="ar-SA" dirty="0" smtClean="0"/>
          </a:p>
          <a:p>
            <a:pPr marL="514350" indent="-514350">
              <a:buFont typeface="+mj-lt"/>
              <a:buAutoNum type="arabicPeriod"/>
            </a:pPr>
            <a:endParaRPr lang="ar-SA" dirty="0" smtClean="0"/>
          </a:p>
          <a:p>
            <a:pPr marL="514350" indent="-514350">
              <a:buFont typeface="+mj-lt"/>
              <a:buAutoNum type="arabicPeriod"/>
            </a:pPr>
            <a:endParaRPr lang="ar-SA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2571736" y="2357430"/>
            <a:ext cx="4357718" cy="3071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3893339" y="2893215"/>
            <a:ext cx="178595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514350" indent="-514350">
              <a:buNone/>
            </a:pPr>
            <a:r>
              <a:rPr lang="ar-SA" dirty="0" smtClean="0"/>
              <a:t>3. مسح العيار بقطعة قماش .</a:t>
            </a:r>
          </a:p>
          <a:p>
            <a:pPr marL="514350" indent="-514350">
              <a:buNone/>
            </a:pP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071670" y="1285860"/>
            <a:ext cx="4857784" cy="3071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ar-SA" dirty="0" smtClean="0"/>
              <a:t>4. إعادة العيار إلى المحرك وبعد ذلك سحبة مرة أخرى والتأكد من مستوى الزيت ، يجب أن يكون مستوى الزيت قريباً أو على </a:t>
            </a:r>
            <a:r>
              <a:rPr lang="en-US" dirty="0" smtClean="0"/>
              <a:t>F</a:t>
            </a:r>
            <a:r>
              <a:rPr lang="ar-SA" dirty="0" smtClean="0"/>
              <a:t> ولا يكون أكثر من ذلك .</a:t>
            </a:r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                                       </a:t>
            </a:r>
            <a:r>
              <a:rPr lang="en-US" dirty="0" smtClean="0"/>
              <a:t>L</a:t>
            </a:r>
            <a:endParaRPr lang="ar-SA" dirty="0"/>
          </a:p>
          <a:p>
            <a:pPr>
              <a:buNone/>
            </a:pPr>
            <a:r>
              <a:rPr lang="ar-SA" dirty="0" smtClean="0"/>
              <a:t>   </a:t>
            </a:r>
            <a:r>
              <a:rPr lang="en-US" dirty="0" smtClean="0"/>
              <a:t>F</a:t>
            </a:r>
            <a:r>
              <a:rPr lang="ar-SA" dirty="0" smtClean="0"/>
              <a:t>                                                         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500298" y="1857364"/>
            <a:ext cx="4357718" cy="300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كسهم مستقيم 5"/>
          <p:cNvCxnSpPr/>
          <p:nvPr/>
        </p:nvCxnSpPr>
        <p:spPr>
          <a:xfrm rot="10800000">
            <a:off x="6572264" y="3714752"/>
            <a:ext cx="135732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>
            <a:off x="1857356" y="3286124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فحص مستوى ضغط الإطار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مستوى المهارة : 1</a:t>
            </a:r>
          </a:p>
          <a:p>
            <a:r>
              <a:rPr lang="ar-SA" dirty="0" smtClean="0"/>
              <a:t>الوقت اللازم :  5ـــ 10 دقائق .</a:t>
            </a:r>
          </a:p>
          <a:p>
            <a:r>
              <a:rPr lang="ar-SA" dirty="0" smtClean="0"/>
              <a:t>العدة اللازمة : ساعة قياس + هواء مضغوط .</a:t>
            </a:r>
          </a:p>
          <a:p>
            <a:endParaRPr lang="ar-SA" dirty="0" smtClean="0"/>
          </a:p>
          <a:p>
            <a:r>
              <a:rPr lang="ar-SA" dirty="0" smtClean="0"/>
              <a:t>ملاحظات :</a:t>
            </a:r>
          </a:p>
          <a:p>
            <a:r>
              <a:rPr lang="ar-SA" dirty="0" smtClean="0"/>
              <a:t>يجب أن يكون مستوى الإطار في وضع مستوي .</a:t>
            </a:r>
          </a:p>
          <a:p>
            <a:r>
              <a:rPr lang="ar-SA" dirty="0" smtClean="0"/>
              <a:t>يجب أن يكون درجة حرارة الإطار باردة .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954</Words>
  <Application>Microsoft Office PowerPoint</Application>
  <PresentationFormat>On-screen Show (4:3)</PresentationFormat>
  <Paragraphs>191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سمة Office</vt:lpstr>
      <vt:lpstr>تطوير التعليم الفني والتدريب المهني </vt:lpstr>
      <vt:lpstr>الحقيبة المصورة</vt:lpstr>
      <vt:lpstr>Slide 3</vt:lpstr>
      <vt:lpstr>المستوى الأول</vt:lpstr>
      <vt:lpstr>فحص مستوى زيت المحرك</vt:lpstr>
      <vt:lpstr>Slide 6</vt:lpstr>
      <vt:lpstr>Slide 7</vt:lpstr>
      <vt:lpstr>Slide 8</vt:lpstr>
      <vt:lpstr>فحص مستوى ضغط الإطار</vt:lpstr>
      <vt:lpstr>Slide 10</vt:lpstr>
      <vt:lpstr>Slide 11</vt:lpstr>
      <vt:lpstr>Slide 12</vt:lpstr>
      <vt:lpstr>Slide 13</vt:lpstr>
      <vt:lpstr>فحص مستوى سائل التوجيه</vt:lpstr>
      <vt:lpstr>Slide 15</vt:lpstr>
      <vt:lpstr>تغيير فلتر الهواء</vt:lpstr>
      <vt:lpstr>Slide 17</vt:lpstr>
      <vt:lpstr>Slide 18</vt:lpstr>
      <vt:lpstr>Slide 19</vt:lpstr>
      <vt:lpstr>فحص مستوى زيت الفرامل والقابض</vt:lpstr>
      <vt:lpstr>Slide 21</vt:lpstr>
      <vt:lpstr>فحص مستوى سائل ناقل الحركة الذاتي</vt:lpstr>
      <vt:lpstr>Slide 23</vt:lpstr>
      <vt:lpstr>Slide 24</vt:lpstr>
      <vt:lpstr>فحص مستوى سائل المساحات</vt:lpstr>
      <vt:lpstr>Slide 26</vt:lpstr>
      <vt:lpstr>فحص مستوى مياه التبريد</vt:lpstr>
      <vt:lpstr>Slide 28</vt:lpstr>
      <vt:lpstr>Slide 29</vt:lpstr>
      <vt:lpstr>فحص مستوى البطارية</vt:lpstr>
      <vt:lpstr>Slide 31</vt:lpstr>
      <vt:lpstr>المستوى الثاني</vt:lpstr>
      <vt:lpstr>تغيير الإطار</vt:lpstr>
      <vt:lpstr>Slide 34</vt:lpstr>
      <vt:lpstr>Slide 35</vt:lpstr>
      <vt:lpstr>Slide 36</vt:lpstr>
      <vt:lpstr>Slide 37</vt:lpstr>
      <vt:lpstr>فك وتركيب شمعات الإشعال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تطوير التعليم الفني والتدريب المهني</dc:title>
  <dc:creator>SB</dc:creator>
  <cp:lastModifiedBy>Kassem</cp:lastModifiedBy>
  <cp:revision>52</cp:revision>
  <dcterms:created xsi:type="dcterms:W3CDTF">2011-02-12T19:53:37Z</dcterms:created>
  <dcterms:modified xsi:type="dcterms:W3CDTF">2011-07-08T19:16:18Z</dcterms:modified>
</cp:coreProperties>
</file>